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6FA"/>
    <a:srgbClr val="D4FCE8"/>
    <a:srgbClr val="3366FF"/>
    <a:srgbClr val="66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43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2D0F1-929D-4848-9161-3D914FB38B72}" type="datetimeFigureOut">
              <a:rPr lang="en-IN" smtClean="0"/>
              <a:t>2022-02-22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80339-6019-4D16-84A6-99EDAF181B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983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P Paper 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11D90-85D3-4B38-A7C4-7A9628681B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7644" y="1478443"/>
            <a:ext cx="6408712" cy="338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algn="ctr">
              <a:spcBef>
                <a:spcPts val="1200"/>
              </a:spcBef>
              <a:spcAft>
                <a:spcPts val="1200"/>
              </a:spcAft>
              <a:defRPr lang="en-IN" sz="1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marL="0" lvl="0">
              <a:lnSpc>
                <a:spcPct val="89000"/>
              </a:lnSpc>
            </a:pPr>
            <a:r>
              <a:rPr lang="en-IN" dirty="0"/>
              <a:t>Paper Title and ID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5750B7B-2346-46F2-AD41-2A6C3FB10B67}"/>
              </a:ext>
            </a:extLst>
          </p:cNvPr>
          <p:cNvCxnSpPr/>
          <p:nvPr userDrawn="1"/>
        </p:nvCxnSpPr>
        <p:spPr>
          <a:xfrm flipH="1">
            <a:off x="8802854" y="-39460"/>
            <a:ext cx="17823" cy="5144492"/>
          </a:xfrm>
          <a:prstGeom prst="straightConnector1">
            <a:avLst/>
          </a:prstGeom>
          <a:ln w="38100">
            <a:solidFill>
              <a:srgbClr val="6600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41246663-EEF6-4675-BF45-B0CF3E515F77}"/>
              </a:ext>
            </a:extLst>
          </p:cNvPr>
          <p:cNvPicPr preferRelativeResize="0"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8273"/>
            <a:ext cx="2502662" cy="9288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7D55C13-8EB3-4B6C-800B-BD7DEA4F32F6}"/>
              </a:ext>
            </a:extLst>
          </p:cNvPr>
          <p:cNvSpPr txBox="1"/>
          <p:nvPr userDrawn="1"/>
        </p:nvSpPr>
        <p:spPr>
          <a:xfrm>
            <a:off x="323529" y="4140156"/>
            <a:ext cx="8479326" cy="96488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89000"/>
              </a:lnSpc>
              <a:spcBef>
                <a:spcPct val="0"/>
              </a:spcBef>
            </a:pPr>
            <a:r>
              <a:rPr lang="en-US" sz="15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1500" b="1" cap="none" spc="0" baseline="3000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sz="15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International Conference on Machine Intelligence and Signal Processing (MISP-2022) </a:t>
            </a:r>
          </a:p>
          <a:p>
            <a:pPr algn="ctr">
              <a:lnSpc>
                <a:spcPct val="89000"/>
              </a:lnSpc>
              <a:spcBef>
                <a:spcPct val="0"/>
              </a:spcBef>
            </a:pPr>
            <a:r>
              <a:rPr lang="en-US" sz="15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March 12th - 14th, 2022</a:t>
            </a:r>
          </a:p>
          <a:p>
            <a:pPr algn="ctr"/>
            <a:r>
              <a:rPr lang="en-US" sz="1500" b="1" cap="none" spc="0" dirty="0">
                <a:ln w="0">
                  <a:solidFill>
                    <a:srgbClr val="00B050"/>
                  </a:solidFill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Organized By</a:t>
            </a:r>
            <a:r>
              <a:rPr lang="en-US" sz="1500" b="1" cap="none" spc="0" dirty="0">
                <a:ln w="0">
                  <a:solidFill>
                    <a:srgbClr val="00B050"/>
                  </a:solidFill>
                </a:ln>
                <a:solidFill>
                  <a:schemeClr val="tx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15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Department of Computer Science and Engineering, National Institute of Technology Raipur, India</a:t>
            </a:r>
            <a:endParaRPr lang="en-IN" sz="1500" b="1" dirty="0">
              <a:solidFill>
                <a:schemeClr val="tx2"/>
              </a:solidFill>
              <a:effectLst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23024FC-2203-4125-A8FF-0C47FF9732B0}"/>
              </a:ext>
            </a:extLst>
          </p:cNvPr>
          <p:cNvPicPr preferRelativeResize="0"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8826"/>
            <a:ext cx="2274405" cy="928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DFE4A2A-16E8-4023-94B4-7746643864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39" y="38464"/>
            <a:ext cx="831339" cy="928609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36D38F0-A797-4915-B881-E4DF91CCA6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67645" y="2818953"/>
            <a:ext cx="6408711" cy="4528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IN" dirty="0"/>
              <a:t>Name of the Presenter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2D2F51B8-C41E-4F3C-A59D-7A4446A6BC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67645" y="3271835"/>
            <a:ext cx="6408711" cy="4528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IN" dirty="0"/>
              <a:t>Affiliation of the Presenter</a:t>
            </a:r>
          </a:p>
        </p:txBody>
      </p:sp>
    </p:spTree>
    <p:extLst>
      <p:ext uri="{BB962C8B-B14F-4D97-AF65-F5344CB8AC3E}">
        <p14:creationId xmlns:p14="http://schemas.microsoft.com/office/powerpoint/2010/main" val="142576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-Shape 2">
            <a:extLst>
              <a:ext uri="{FF2B5EF4-FFF2-40B4-BE49-F238E27FC236}">
                <a16:creationId xmlns:a16="http://schemas.microsoft.com/office/drawing/2014/main" id="{7FB28AAD-1B74-464C-A5DF-D87B52848ADA}"/>
              </a:ext>
            </a:extLst>
          </p:cNvPr>
          <p:cNvSpPr/>
          <p:nvPr userDrawn="1"/>
        </p:nvSpPr>
        <p:spPr>
          <a:xfrm flipV="1">
            <a:off x="1122671" y="1332386"/>
            <a:ext cx="1205480" cy="247872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4" name="L-Shape 3">
            <a:extLst>
              <a:ext uri="{FF2B5EF4-FFF2-40B4-BE49-F238E27FC236}">
                <a16:creationId xmlns:a16="http://schemas.microsoft.com/office/drawing/2014/main" id="{81529B38-85CB-4916-B3CD-3EE2BB095107}"/>
              </a:ext>
            </a:extLst>
          </p:cNvPr>
          <p:cNvSpPr/>
          <p:nvPr userDrawn="1"/>
        </p:nvSpPr>
        <p:spPr>
          <a:xfrm flipV="1">
            <a:off x="1039977" y="1264314"/>
            <a:ext cx="1370868" cy="2627738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5" name="L-Shape 4">
            <a:extLst>
              <a:ext uri="{FF2B5EF4-FFF2-40B4-BE49-F238E27FC236}">
                <a16:creationId xmlns:a16="http://schemas.microsoft.com/office/drawing/2014/main" id="{B3B00CD0-98DB-4F5E-91B6-F0977CA46E37}"/>
              </a:ext>
            </a:extLst>
          </p:cNvPr>
          <p:cNvSpPr/>
          <p:nvPr userDrawn="1"/>
        </p:nvSpPr>
        <p:spPr>
          <a:xfrm rot="10800000" flipV="1">
            <a:off x="6605527" y="1386997"/>
            <a:ext cx="1050624" cy="2340654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sp>
        <p:nvSpPr>
          <p:cNvPr id="6" name="L-Shape 5">
            <a:extLst>
              <a:ext uri="{FF2B5EF4-FFF2-40B4-BE49-F238E27FC236}">
                <a16:creationId xmlns:a16="http://schemas.microsoft.com/office/drawing/2014/main" id="{640B0F2A-4B3A-4CE2-B52D-4D42D106AE97}"/>
              </a:ext>
            </a:extLst>
          </p:cNvPr>
          <p:cNvSpPr/>
          <p:nvPr userDrawn="1"/>
        </p:nvSpPr>
        <p:spPr>
          <a:xfrm flipH="1">
            <a:off x="6545586" y="1329748"/>
            <a:ext cx="1194766" cy="2481365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noProof="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C4D69E6-6D38-4419-BCED-4BE8376066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60934"/>
            <a:ext cx="3137297" cy="75219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631CA6A-18C3-453E-90A1-298945C649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323" y="119209"/>
            <a:ext cx="2624325" cy="75219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6E5C49E-7640-4172-B688-BCB158E8F4E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0266"/>
            <a:ext cx="817840" cy="913531"/>
          </a:xfrm>
          <a:prstGeom prst="rect">
            <a:avLst/>
          </a:prstGeom>
        </p:spPr>
      </p:pic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E5B90789-7C2E-4656-B5E2-A57D2F358A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3528" y="4784672"/>
            <a:ext cx="1094304" cy="325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lang="en-IN" sz="1400" b="0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fld id="{1869F3BD-257E-450F-9B30-59A4B7BEB5F3}" type="datetime1">
              <a:rPr lang="en-IN" smtClean="0"/>
              <a:pPr algn="ctr"/>
              <a:t>2022-02-22</a:t>
            </a:fld>
            <a:endParaRPr lang="en-IN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A3A14B0D-2594-4718-B44C-230FB1334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17832" y="4784672"/>
            <a:ext cx="7114609" cy="325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algn="ctr">
              <a:defRPr sz="1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z="14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1400" b="1" cap="none" spc="0" baseline="3000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sz="14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International Conference on Machine Intelligence and Signal Processing (MISP-2022)</a:t>
            </a:r>
            <a:endParaRPr lang="en-IN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136AA0EB-901C-400B-BEFB-F566EDE4C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2441" y="4781243"/>
            <a:ext cx="586052" cy="331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lang="en-IN" sz="1400" b="0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fld id="{104217AD-86FE-41B0-8CC8-7205EC84C39F}" type="slidenum">
              <a:rPr lang="en-IN" smtClean="0"/>
              <a:pPr algn="ctr"/>
              <a:t>‹#›</a:t>
            </a:fld>
            <a:endParaRPr lang="en-IN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3D5A251-3960-41C3-BF01-5607EE8D5568}"/>
              </a:ext>
            </a:extLst>
          </p:cNvPr>
          <p:cNvCxnSpPr>
            <a:cxnSpLocks/>
            <a:endCxn id="21" idx="0"/>
          </p:cNvCxnSpPr>
          <p:nvPr userDrawn="1"/>
        </p:nvCxnSpPr>
        <p:spPr>
          <a:xfrm>
            <a:off x="8820677" y="-39460"/>
            <a:ext cx="4790" cy="4820703"/>
          </a:xfrm>
          <a:prstGeom prst="straightConnector1">
            <a:avLst/>
          </a:prstGeom>
          <a:ln w="38100">
            <a:solidFill>
              <a:srgbClr val="6600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B7841DA-F4CF-48BD-A425-C33840C060F9}"/>
              </a:ext>
            </a:extLst>
          </p:cNvPr>
          <p:cNvSpPr txBox="1"/>
          <p:nvPr userDrawn="1"/>
        </p:nvSpPr>
        <p:spPr>
          <a:xfrm>
            <a:off x="2766323" y="2139300"/>
            <a:ext cx="3611355" cy="1631216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  <a:p>
            <a:pPr algn="ctr"/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  <a:endParaRPr lang="en-IN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58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28" y="4803222"/>
            <a:ext cx="1094302" cy="325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lang="en-IN" sz="1400" b="0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fld id="{1869F3BD-257E-450F-9B30-59A4B7BEB5F3}" type="datetime1">
              <a:rPr lang="en-IN" smtClean="0"/>
              <a:pPr algn="ctr"/>
              <a:t>2022-02-22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17831" y="4803222"/>
            <a:ext cx="7114609" cy="325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algn="ctr">
              <a:defRPr sz="1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z="14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1400" b="1" cap="none" spc="0" baseline="3000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sz="14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International Conference on Machine Intelligence and Signal Processing (MISP-2022)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441" y="4799793"/>
            <a:ext cx="586052" cy="331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lang="en-IN" sz="1400" b="0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fld id="{104217AD-86FE-41B0-8CC8-7205EC84C39F}" type="slidenum">
              <a:rPr lang="en-IN" smtClean="0"/>
              <a:pPr algn="ctr"/>
              <a:t>‹#›</a:t>
            </a:fld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2DB8CD-E1B9-4273-9B7C-3FF40FED69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740" y="546109"/>
            <a:ext cx="1281620" cy="3072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BBB3EE-255F-43E8-BBDE-C9B794B352E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923" y="190274"/>
            <a:ext cx="1137254" cy="3259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1A84A5-A1AA-48CA-BF9C-6F9D56B75AF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1602"/>
            <a:ext cx="742405" cy="829271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B94F0CA7-5E78-4E70-854D-FAC68DF7E7F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3568" y="1255174"/>
            <a:ext cx="7992888" cy="3188784"/>
          </a:xfrm>
          <a:prstGeom prst="rect">
            <a:avLst/>
          </a:prstGeom>
        </p:spPr>
        <p:txBody>
          <a:bodyPr/>
          <a:lstStyle>
            <a:lvl1pPr algn="just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IN" dirty="0"/>
              <a:t>Section Title-1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dirty="0"/>
              <a:t>Section Title-2</a:t>
            </a:r>
          </a:p>
          <a:p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4E2F79-D833-4136-8787-F74C1711B7B4}"/>
              </a:ext>
            </a:extLst>
          </p:cNvPr>
          <p:cNvSpPr txBox="1"/>
          <p:nvPr userDrawn="1"/>
        </p:nvSpPr>
        <p:spPr>
          <a:xfrm>
            <a:off x="2799755" y="200493"/>
            <a:ext cx="354449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noProof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of Contents</a:t>
            </a:r>
            <a:endParaRPr lang="en-IN" sz="3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01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28" y="4795896"/>
            <a:ext cx="1094302" cy="325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lang="en-IN" sz="1400" b="0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fld id="{1869F3BD-257E-450F-9B30-59A4B7BEB5F3}" type="datetime1">
              <a:rPr lang="en-IN" smtClean="0"/>
              <a:pPr algn="ctr"/>
              <a:t>2022-02-22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17832" y="4803025"/>
            <a:ext cx="7114609" cy="3107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algn="ctr">
              <a:defRPr sz="1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z="14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1400" b="1" cap="none" spc="0" baseline="3000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sz="14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International Conference on Machine Intelligence and Signal Processing (MISP-2022)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441" y="4803763"/>
            <a:ext cx="586052" cy="3093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lang="en-IN" sz="1400" b="0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fld id="{104217AD-86FE-41B0-8CC8-7205EC84C39F}" type="slidenum">
              <a:rPr lang="en-IN" smtClean="0"/>
              <a:pPr algn="ctr"/>
              <a:t>‹#›</a:t>
            </a:fld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2DB8CD-E1B9-4273-9B7C-3FF40FED69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740" y="546109"/>
            <a:ext cx="1281620" cy="3072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BBB3EE-255F-43E8-BBDE-C9B794B352E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923" y="178496"/>
            <a:ext cx="1137254" cy="3259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1A84A5-A1AA-48CA-BF9C-6F9D56B75AF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9824"/>
            <a:ext cx="742405" cy="829271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38AFA40-00EA-4B15-8B54-0E1B43E8CB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3568" y="1255174"/>
            <a:ext cx="8330792" cy="3188784"/>
          </a:xfrm>
          <a:prstGeom prst="rect">
            <a:avLst/>
          </a:prstGeom>
        </p:spPr>
        <p:txBody>
          <a:bodyPr/>
          <a:lstStyle>
            <a:lvl1pPr algn="just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IN" dirty="0"/>
              <a:t>Point wise description of the background details may be provided. Background details-1</a:t>
            </a:r>
          </a:p>
          <a:p>
            <a:r>
              <a:rPr lang="en-IN" dirty="0"/>
              <a:t>Background details-2.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C9A355-C411-4AE9-B34D-9842EC5AF297}"/>
              </a:ext>
            </a:extLst>
          </p:cNvPr>
          <p:cNvSpPr txBox="1"/>
          <p:nvPr userDrawn="1"/>
        </p:nvSpPr>
        <p:spPr>
          <a:xfrm>
            <a:off x="3059832" y="145544"/>
            <a:ext cx="302433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noProof="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  <a:endParaRPr lang="en-IN" sz="3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60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terature Surve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28" y="4803222"/>
            <a:ext cx="1094302" cy="325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lang="en-IN" sz="1400" b="0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fld id="{1869F3BD-257E-450F-9B30-59A4B7BEB5F3}" type="datetime1">
              <a:rPr lang="en-IN" smtClean="0"/>
              <a:pPr algn="ctr"/>
              <a:t>2022-02-22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17830" y="4803222"/>
            <a:ext cx="7114609" cy="325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algn="ctr">
              <a:defRPr sz="1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z="14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1400" b="1" cap="none" spc="0" baseline="3000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sz="14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International Conference on Machine Intelligence and Signal Processing (MISP-2022)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441" y="4799793"/>
            <a:ext cx="586052" cy="331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lang="en-IN" sz="1400" b="0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fld id="{104217AD-86FE-41B0-8CC8-7205EC84C39F}" type="slidenum">
              <a:rPr lang="en-IN" smtClean="0"/>
              <a:pPr algn="ctr"/>
              <a:t>‹#›</a:t>
            </a:fld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2DB8CD-E1B9-4273-9B7C-3FF40FED69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740" y="546109"/>
            <a:ext cx="1281620" cy="3072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BBB3EE-255F-43E8-BBDE-C9B794B352E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923" y="174966"/>
            <a:ext cx="1137254" cy="3259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1A84A5-A1AA-48CA-BF9C-6F9D56B75AF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2592"/>
            <a:ext cx="742405" cy="829271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38AFA40-00EA-4B15-8B54-0E1B43E8CB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3568" y="1255174"/>
            <a:ext cx="7992888" cy="3188784"/>
          </a:xfrm>
          <a:prstGeom prst="rect">
            <a:avLst/>
          </a:prstGeom>
        </p:spPr>
        <p:txBody>
          <a:bodyPr/>
          <a:lstStyle>
            <a:lvl1pPr algn="just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IN" dirty="0"/>
              <a:t>Brief Literature review of important/baseline papers may be provided here.</a:t>
            </a:r>
          </a:p>
          <a:p>
            <a:r>
              <a:rPr lang="en-IN" dirty="0"/>
              <a:t>Point wise description of the review papers.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8DA450-8E38-4F3F-8DC0-568F43E8E69A}"/>
              </a:ext>
            </a:extLst>
          </p:cNvPr>
          <p:cNvSpPr txBox="1"/>
          <p:nvPr userDrawn="1"/>
        </p:nvSpPr>
        <p:spPr>
          <a:xfrm>
            <a:off x="2987824" y="240229"/>
            <a:ext cx="316835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3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 Survey</a:t>
            </a:r>
          </a:p>
        </p:txBody>
      </p:sp>
    </p:spTree>
    <p:extLst>
      <p:ext uri="{BB962C8B-B14F-4D97-AF65-F5344CB8AC3E}">
        <p14:creationId xmlns:p14="http://schemas.microsoft.com/office/powerpoint/2010/main" val="418571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 Identific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28" y="4803222"/>
            <a:ext cx="1094302" cy="325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lang="en-IN" sz="1400" b="0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fld id="{1869F3BD-257E-450F-9B30-59A4B7BEB5F3}" type="datetime1">
              <a:rPr lang="en-IN" smtClean="0"/>
              <a:pPr algn="ctr"/>
              <a:t>2022-02-22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17831" y="4803222"/>
            <a:ext cx="7114609" cy="325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algn="ctr">
              <a:defRPr sz="1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z="14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1400" b="1" cap="none" spc="0" baseline="3000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sz="14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International Conference on Machine Intelligence and Signal Processing (MISP-2022)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441" y="4799793"/>
            <a:ext cx="586052" cy="331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lang="en-IN" sz="1400" b="0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fld id="{104217AD-86FE-41B0-8CC8-7205EC84C39F}" type="slidenum">
              <a:rPr lang="en-IN" smtClean="0"/>
              <a:pPr algn="ctr"/>
              <a:t>‹#›</a:t>
            </a:fld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2DB8CD-E1B9-4273-9B7C-3FF40FED69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740" y="546109"/>
            <a:ext cx="1281620" cy="3072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BBB3EE-255F-43E8-BBDE-C9B794B352E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923" y="180801"/>
            <a:ext cx="1137254" cy="3259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1A84A5-A1AA-48CA-BF9C-6F9D56B75AF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1473"/>
            <a:ext cx="742405" cy="829271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38AFA40-00EA-4B15-8B54-0E1B43E8CB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3568" y="1275606"/>
            <a:ext cx="7992888" cy="3188784"/>
          </a:xfrm>
          <a:prstGeom prst="rect">
            <a:avLst/>
          </a:prstGeom>
        </p:spPr>
        <p:txBody>
          <a:bodyPr/>
          <a:lstStyle>
            <a:lvl1pPr algn="just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IN" dirty="0"/>
              <a:t>Problem description-1.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dirty="0"/>
              <a:t>Problem description-2.</a:t>
            </a:r>
          </a:p>
          <a:p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0D1BA0-2392-44F3-B590-452A8A2AC85D}"/>
              </a:ext>
            </a:extLst>
          </p:cNvPr>
          <p:cNvSpPr txBox="1"/>
          <p:nvPr userDrawn="1"/>
        </p:nvSpPr>
        <p:spPr>
          <a:xfrm>
            <a:off x="2555776" y="223285"/>
            <a:ext cx="403244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kern="12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Problem Description</a:t>
            </a:r>
            <a:endParaRPr lang="en-IN" sz="3000" b="1" kern="1200" dirty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77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hodolog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28" y="4803222"/>
            <a:ext cx="1094302" cy="325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lang="en-IN" sz="1400" b="0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fld id="{1869F3BD-257E-450F-9B30-59A4B7BEB5F3}" type="datetime1">
              <a:rPr lang="en-IN" smtClean="0"/>
              <a:pPr algn="ctr"/>
              <a:t>2022-02-22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17831" y="4803222"/>
            <a:ext cx="7114609" cy="325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algn="ctr">
              <a:defRPr sz="1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z="14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1400" b="1" cap="none" spc="0" baseline="3000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sz="14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International Conference on Machine Intelligence and Signal Processing (MISP-2022)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441" y="4799793"/>
            <a:ext cx="586052" cy="331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lang="en-IN" sz="1400" b="0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fld id="{104217AD-86FE-41B0-8CC8-7205EC84C39F}" type="slidenum">
              <a:rPr lang="en-IN" smtClean="0"/>
              <a:pPr algn="ctr"/>
              <a:t>‹#›</a:t>
            </a:fld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2DB8CD-E1B9-4273-9B7C-3FF40FED69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740" y="546109"/>
            <a:ext cx="1281620" cy="3072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BBB3EE-255F-43E8-BBDE-C9B794B352E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923" y="174966"/>
            <a:ext cx="1137254" cy="3259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1A84A5-A1AA-48CA-BF9C-6F9D56B75AF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1473"/>
            <a:ext cx="742405" cy="829271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38AFA40-00EA-4B15-8B54-0E1B43E8CBC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3568" y="1255174"/>
            <a:ext cx="7992888" cy="3188784"/>
          </a:xfrm>
          <a:prstGeom prst="rect">
            <a:avLst/>
          </a:prstGeom>
        </p:spPr>
        <p:txBody>
          <a:bodyPr/>
          <a:lstStyle>
            <a:lvl1pPr algn="just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IN" dirty="0"/>
              <a:t>Description regarding the proposed methodology.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8309A9-1D72-48B0-A3FA-54CA09F19F8D}"/>
              </a:ext>
            </a:extLst>
          </p:cNvPr>
          <p:cNvSpPr txBox="1"/>
          <p:nvPr userDrawn="1"/>
        </p:nvSpPr>
        <p:spPr>
          <a:xfrm>
            <a:off x="2280558" y="151217"/>
            <a:ext cx="458288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3000" b="1" kern="12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425660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lt and Discuss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7710" y="4803222"/>
            <a:ext cx="1080120" cy="325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lang="en-IN" sz="1400" b="0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fld id="{1869F3BD-257E-450F-9B30-59A4B7BEB5F3}" type="datetime1">
              <a:rPr lang="en-IN" smtClean="0"/>
              <a:pPr algn="ctr"/>
              <a:t>2022-02-22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17831" y="4803222"/>
            <a:ext cx="7114609" cy="325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algn="ctr">
              <a:defRPr sz="1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z="14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1400" b="1" cap="none" spc="0" baseline="3000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sz="14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International Conference on Machine Intelligence and Signal Processing (MISP-2022)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441" y="4799793"/>
            <a:ext cx="586052" cy="331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lang="en-IN" sz="1400" b="0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fld id="{104217AD-86FE-41B0-8CC8-7205EC84C39F}" type="slidenum">
              <a:rPr lang="en-IN" smtClean="0"/>
              <a:pPr algn="ctr"/>
              <a:t>‹#›</a:t>
            </a:fld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2DB8CD-E1B9-4273-9B7C-3FF40FED69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740" y="546109"/>
            <a:ext cx="1281620" cy="3072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BBB3EE-255F-43E8-BBDE-C9B794B352E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923" y="168822"/>
            <a:ext cx="1137254" cy="3259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1A84A5-A1AA-48CA-BF9C-6F9D56B75AF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1473"/>
            <a:ext cx="742405" cy="829271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38AFA40-00EA-4B15-8B54-0E1B43E8C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255174"/>
            <a:ext cx="7992888" cy="3188784"/>
          </a:xfrm>
          <a:prstGeom prst="rect">
            <a:avLst/>
          </a:prstGeom>
        </p:spPr>
        <p:txBody>
          <a:bodyPr/>
          <a:lstStyle>
            <a:lvl1pPr algn="just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D0EEDF-C9E1-4DE9-9849-9D8F2E262282}"/>
              </a:ext>
            </a:extLst>
          </p:cNvPr>
          <p:cNvSpPr txBox="1"/>
          <p:nvPr userDrawn="1"/>
        </p:nvSpPr>
        <p:spPr>
          <a:xfrm>
            <a:off x="2555776" y="223931"/>
            <a:ext cx="403244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kern="12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Results and Discussions</a:t>
            </a:r>
            <a:endParaRPr lang="en-IN" sz="3000" b="1" kern="1200" dirty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63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28" y="4803222"/>
            <a:ext cx="1094302" cy="325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lang="en-IN" sz="1400" b="0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fld id="{1869F3BD-257E-450F-9B30-59A4B7BEB5F3}" type="datetime1">
              <a:rPr lang="en-IN" smtClean="0"/>
              <a:pPr algn="ctr"/>
              <a:t>2022-02-22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17831" y="4803222"/>
            <a:ext cx="7114609" cy="325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algn="ctr">
              <a:defRPr sz="1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z="14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1400" b="1" cap="none" spc="0" baseline="3000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sz="14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International Conference on Machine Intelligence and Signal Processing (MISP-2022)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441" y="4799793"/>
            <a:ext cx="586052" cy="331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lang="en-IN" sz="1400" b="0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fld id="{104217AD-86FE-41B0-8CC8-7205EC84C39F}" type="slidenum">
              <a:rPr lang="en-IN" smtClean="0"/>
              <a:pPr algn="ctr"/>
              <a:t>‹#›</a:t>
            </a:fld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2DB8CD-E1B9-4273-9B7C-3FF40FED69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740" y="546109"/>
            <a:ext cx="1281620" cy="3072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BBB3EE-255F-43E8-BBDE-C9B794B352E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923" y="174966"/>
            <a:ext cx="1137254" cy="3259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1A84A5-A1AA-48CA-BF9C-6F9D56B75AF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1473"/>
            <a:ext cx="742405" cy="829271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38AFA40-00EA-4B15-8B54-0E1B43E8C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255174"/>
            <a:ext cx="7992888" cy="3188784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39D454-D24F-4A2D-931F-3A61E4CF937E}"/>
              </a:ext>
            </a:extLst>
          </p:cNvPr>
          <p:cNvSpPr txBox="1"/>
          <p:nvPr userDrawn="1"/>
        </p:nvSpPr>
        <p:spPr>
          <a:xfrm>
            <a:off x="3167844" y="178641"/>
            <a:ext cx="280831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kern="12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Conclusions</a:t>
            </a:r>
            <a:endParaRPr lang="en-IN" sz="3000" b="1" kern="1200" dirty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42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28" y="4803222"/>
            <a:ext cx="1094302" cy="325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lang="en-IN" sz="1400" b="0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fld id="{1869F3BD-257E-450F-9B30-59A4B7BEB5F3}" type="datetime1">
              <a:rPr lang="en-IN" smtClean="0"/>
              <a:pPr algn="ctr"/>
              <a:t>2022-02-22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17831" y="4803222"/>
            <a:ext cx="7114609" cy="3250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algn="ctr">
              <a:defRPr sz="1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z="14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1400" b="1" cap="none" spc="0" baseline="3000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sz="1400" b="1" cap="none" spc="0" dirty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International Conference on Machine Intelligence and Signal Processing (MISP-2022)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441" y="4799793"/>
            <a:ext cx="586052" cy="3318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defRPr lang="en-IN" sz="1400" b="0" cap="none" spc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fld id="{104217AD-86FE-41B0-8CC8-7205EC84C39F}" type="slidenum">
              <a:rPr lang="en-IN" smtClean="0"/>
              <a:pPr algn="ctr"/>
              <a:t>‹#›</a:t>
            </a:fld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2DB8CD-E1B9-4273-9B7C-3FF40FED69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2740" y="546109"/>
            <a:ext cx="1281620" cy="3072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ABBB3EE-255F-43E8-BBDE-C9B794B352E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923" y="165261"/>
            <a:ext cx="1137254" cy="3259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1A84A5-A1AA-48CA-BF9C-6F9D56B75AF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1473"/>
            <a:ext cx="742405" cy="829271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38AFA40-00EA-4B15-8B54-0E1B43E8C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255174"/>
            <a:ext cx="7992888" cy="3188784"/>
          </a:xfrm>
          <a:prstGeom prst="rect">
            <a:avLst/>
          </a:prstGeom>
        </p:spPr>
        <p:txBody>
          <a:bodyPr/>
          <a:lstStyle>
            <a:lvl1pPr algn="just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04A057-E381-4C5C-9126-FB5F2F221B61}"/>
              </a:ext>
            </a:extLst>
          </p:cNvPr>
          <p:cNvSpPr txBox="1"/>
          <p:nvPr userDrawn="1"/>
        </p:nvSpPr>
        <p:spPr>
          <a:xfrm>
            <a:off x="2951820" y="207750"/>
            <a:ext cx="324036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kern="1200" dirty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References</a:t>
            </a:r>
            <a:endParaRPr lang="en-IN" sz="3000" b="1" kern="1200" dirty="0">
              <a:solidFill>
                <a:schemeClr val="tx2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25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 userDrawn="1"/>
        </p:nvCxnSpPr>
        <p:spPr>
          <a:xfrm flipH="1">
            <a:off x="323528" y="-35616"/>
            <a:ext cx="17823" cy="5144492"/>
          </a:xfrm>
          <a:prstGeom prst="straightConnector1">
            <a:avLst/>
          </a:prstGeom>
          <a:ln w="38100">
            <a:solidFill>
              <a:srgbClr val="6600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0" y="98757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92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1" r:id="rId10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0CF7C-290C-47CA-BEAE-0C92A6BEC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1BC85-7B6A-47C5-9EB6-9B838F7C65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7A911-1E50-4015-916A-963B259620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6732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53FB60-A43B-4B39-9FCC-6EEDB15CE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1869F3BD-257E-450F-9B30-59A4B7BEB5F3}" type="datetime1">
              <a:rPr lang="en-IN" smtClean="0"/>
              <a:pPr algn="ctr"/>
              <a:t>2022-02-22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7B63FD-FA7A-4FFA-8F27-7D3A2E9EF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cap="none" spc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1400" b="1" cap="none" spc="0" baseline="3000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sz="1400" b="1" cap="none" spc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International Conference on Machine Intelligence and Signal Processing (MISP-2022)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91D2D-F4E6-4DC2-BE17-38ED2E5B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04217AD-86FE-41B0-8CC8-7205EC84C39F}" type="slidenum">
              <a:rPr lang="en-IN" smtClean="0"/>
              <a:pPr algn="ctr"/>
              <a:t>10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0229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45308F-77E0-45B6-82D2-074B8E540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1869F3BD-257E-450F-9B30-59A4B7BEB5F3}" type="datetime1">
              <a:rPr lang="en-IN" smtClean="0"/>
              <a:pPr algn="ctr"/>
              <a:t>2022-02-22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E0CE58-52EA-4892-82B5-D75F0679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cap="none" spc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1400" b="1" cap="none" spc="0" baseline="3000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sz="1400" b="1" cap="none" spc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International Conference on Machine Intelligence and Signal Processing (MISP-2022)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5BC9CD-BFE1-4C96-A461-6EAFF5F5D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04217AD-86FE-41B0-8CC8-7205EC84C39F}" type="slidenum">
              <a:rPr lang="en-IN" smtClean="0"/>
              <a:pPr algn="ctr"/>
              <a:t>2</a:t>
            </a:fld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B762B44-84CF-4F85-9C12-3500DAB96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9373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81990D-DF60-4831-8FA2-DBBAF3A5B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1869F3BD-257E-450F-9B30-59A4B7BEB5F3}" type="datetime1">
              <a:rPr lang="en-IN" smtClean="0"/>
              <a:pPr algn="ctr"/>
              <a:t>2022-02-22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9D8A8-98D6-4D19-A8BA-5DEFDF39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cap="none" spc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1400" b="1" cap="none" spc="0" baseline="3000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sz="1400" b="1" cap="none" spc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International Conference on Machine Intelligence and Signal Processing (MISP-2022)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DC121F-D704-4B76-A7B8-113B32DBA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04217AD-86FE-41B0-8CC8-7205EC84C39F}" type="slidenum">
              <a:rPr lang="en-IN" smtClean="0"/>
              <a:pPr algn="ctr"/>
              <a:t>3</a:t>
            </a:fld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A7DA7D-C164-4024-BE0D-56A2E52C6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9134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14FC05-8B68-4E76-8DF2-E3F218232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1869F3BD-257E-450F-9B30-59A4B7BEB5F3}" type="datetime1">
              <a:rPr lang="en-IN" smtClean="0"/>
              <a:pPr algn="ctr"/>
              <a:t>2022-02-22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EE15D5-A313-47C8-8194-332A34B65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cap="none" spc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1400" b="1" cap="none" spc="0" baseline="3000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sz="1400" b="1" cap="none" spc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International Conference on Machine Intelligence and Signal Processing (MISP-2022)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6188B-1155-4718-B00C-9851115DF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04217AD-86FE-41B0-8CC8-7205EC84C39F}" type="slidenum">
              <a:rPr lang="en-IN" smtClean="0"/>
              <a:pPr algn="ctr"/>
              <a:t>4</a:t>
            </a:fld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45358D-C3FC-4A56-9430-873B510F3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8604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6C46A4-FFE2-4506-B47A-5370F85B3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1869F3BD-257E-450F-9B30-59A4B7BEB5F3}" type="datetime1">
              <a:rPr lang="en-IN" smtClean="0"/>
              <a:pPr algn="ctr"/>
              <a:t>2022-02-22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63DB5-96B8-414A-A069-DB8432979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cap="none" spc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1400" b="1" cap="none" spc="0" baseline="3000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sz="1400" b="1" cap="none" spc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International Conference on Machine Intelligence and Signal Processing (MISP-2022)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4C71A8-101E-4008-BDE9-1BB65A819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04217AD-86FE-41B0-8CC8-7205EC84C39F}" type="slidenum">
              <a:rPr lang="en-IN" smtClean="0"/>
              <a:pPr algn="ctr"/>
              <a:t>5</a:t>
            </a:fld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EAFD67-F0F6-46E3-9BB3-3E6A2A800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6093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E69B09-A527-4330-B3E0-E2560B5F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1869F3BD-257E-450F-9B30-59A4B7BEB5F3}" type="datetime1">
              <a:rPr lang="en-IN" smtClean="0"/>
              <a:pPr algn="ctr"/>
              <a:t>2022-02-22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2E30C9-09F3-4638-8EFE-B77368FE0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cap="none" spc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1400" b="1" cap="none" spc="0" baseline="3000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sz="1400" b="1" cap="none" spc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International Conference on Machine Intelligence and Signal Processing (MISP-2022)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A0BC3-A27C-45AA-BCBB-D92D14D3B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04217AD-86FE-41B0-8CC8-7205EC84C39F}" type="slidenum">
              <a:rPr lang="en-IN" smtClean="0"/>
              <a:pPr algn="ctr"/>
              <a:t>6</a:t>
            </a:fld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CA5135-E394-4EB1-9A8C-070702990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411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E9BC97-A336-4864-91ED-333F125AD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1869F3BD-257E-450F-9B30-59A4B7BEB5F3}" type="datetime1">
              <a:rPr lang="en-IN" smtClean="0"/>
              <a:pPr algn="ctr"/>
              <a:t>2022-02-22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532220-AB80-4426-BE42-04F4C6BF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cap="none" spc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1400" b="1" cap="none" spc="0" baseline="3000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sz="1400" b="1" cap="none" spc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International Conference on Machine Intelligence and Signal Processing (MISP-2022)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A32BC-78B2-4028-BFA6-ED9A9E849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04217AD-86FE-41B0-8CC8-7205EC84C39F}" type="slidenum">
              <a:rPr lang="en-IN" smtClean="0"/>
              <a:pPr algn="ctr"/>
              <a:t>7</a:t>
            </a:fld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116055-F113-4D3E-9056-F4E44DABB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8649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B2AF81-BF00-44C7-B7A4-FDDDA7C85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1869F3BD-257E-450F-9B30-59A4B7BEB5F3}" type="datetime1">
              <a:rPr lang="en-IN" smtClean="0"/>
              <a:pPr algn="ctr"/>
              <a:t>2022-02-22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C0B061-4D8A-4697-A190-3A470A31B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cap="none" spc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1400" b="1" cap="none" spc="0" baseline="3000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sz="1400" b="1" cap="none" spc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International Conference on Machine Intelligence and Signal Processing (MISP-2022)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AEF2D6-C9D3-4164-A93F-188C6C86C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04217AD-86FE-41B0-8CC8-7205EC84C39F}" type="slidenum">
              <a:rPr lang="en-IN" smtClean="0"/>
              <a:pPr algn="ctr"/>
              <a:t>8</a:t>
            </a:fld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798F224-293F-45C4-BE3D-7DC3260AF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7062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F8EBD9-9933-4331-9098-4988052D8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1869F3BD-257E-450F-9B30-59A4B7BEB5F3}" type="datetime1">
              <a:rPr lang="en-IN" smtClean="0"/>
              <a:pPr algn="ctr"/>
              <a:t>2022-02-22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57EE5-42A5-4FFA-9DD6-0BE02FEF3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b="1" cap="none" spc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</a:t>
            </a:r>
            <a:r>
              <a:rPr lang="en-US" sz="1400" b="1" cap="none" spc="0" baseline="3000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</a:t>
            </a:r>
            <a:r>
              <a:rPr lang="en-US" sz="1400" b="1" cap="none" spc="0">
                <a:ln w="0"/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International Conference on Machine Intelligence and Signal Processing (MISP-2022)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5997D-AB39-4216-AA8C-50825D4DC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04217AD-86FE-41B0-8CC8-7205EC84C39F}" type="slidenum">
              <a:rPr lang="en-IN" smtClean="0"/>
              <a:pPr algn="ctr"/>
              <a:t>9</a:t>
            </a:fld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AADDCB-C711-4439-9693-56EBAA220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314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126</Words>
  <Application>Microsoft Office PowerPoint</Application>
  <PresentationFormat>On-screen Show (16:9)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NABARUN</dc:creator>
  <cp:lastModifiedBy>Rikhi Ram Jagat</cp:lastModifiedBy>
  <cp:revision>111</cp:revision>
  <dcterms:created xsi:type="dcterms:W3CDTF">2021-11-30T21:56:39Z</dcterms:created>
  <dcterms:modified xsi:type="dcterms:W3CDTF">2022-02-22T13:59:23Z</dcterms:modified>
</cp:coreProperties>
</file>